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307" r:id="rId37"/>
    <p:sldId id="264" r:id="rId38"/>
    <p:sldId id="322" r:id="rId39"/>
    <p:sldId id="323" r:id="rId40"/>
    <p:sldId id="324" r:id="rId41"/>
    <p:sldId id="332" r:id="rId42"/>
    <p:sldId id="335" r:id="rId43"/>
    <p:sldId id="308" r:id="rId44"/>
    <p:sldId id="309" r:id="rId45"/>
    <p:sldId id="289" r:id="rId46"/>
    <p:sldId id="327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3108529" y="449800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7" y="1524000"/>
            <a:ext cx="3726485" cy="2484323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0" y="445943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3108529" y="462079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저장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1679466" y="483624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39" y="1617293"/>
            <a:ext cx="3997097" cy="21704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30AA0A-C73C-4C06-A20F-BBBAC6A1D50F}"/>
              </a:ext>
            </a:extLst>
          </p:cNvPr>
          <p:cNvSpPr/>
          <p:nvPr/>
        </p:nvSpPr>
        <p:spPr>
          <a:xfrm>
            <a:off x="7744983" y="4515297"/>
            <a:ext cx="4317581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E258-2B8D-4DB9-922C-F8BA7B3E499D}"/>
              </a:ext>
            </a:extLst>
          </p:cNvPr>
          <p:cNvSpPr txBox="1"/>
          <p:nvPr/>
        </p:nvSpPr>
        <p:spPr>
          <a:xfrm>
            <a:off x="7744983" y="4638093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속성의 모션에 따라 저장된 마법 발동</a:t>
            </a:r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09CDD4-6163-415A-B2F0-17A1BFEB5BBB}"/>
              </a:ext>
            </a:extLst>
          </p:cNvPr>
          <p:cNvCxnSpPr>
            <a:cxnSpLocks/>
          </p:cNvCxnSpPr>
          <p:nvPr/>
        </p:nvCxnSpPr>
        <p:spPr>
          <a:xfrm flipV="1">
            <a:off x="6315920" y="485353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C5DB33-58B4-4715-9CBA-3B3817908A83}"/>
              </a:ext>
            </a:extLst>
          </p:cNvPr>
          <p:cNvCxnSpPr>
            <a:cxnSpLocks/>
          </p:cNvCxnSpPr>
          <p:nvPr/>
        </p:nvCxnSpPr>
        <p:spPr>
          <a:xfrm flipV="1">
            <a:off x="839733" y="5151151"/>
            <a:ext cx="0" cy="717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EF8F38-1D0A-48CE-BF48-66D5B37CC831}"/>
              </a:ext>
            </a:extLst>
          </p:cNvPr>
          <p:cNvCxnSpPr/>
          <p:nvPr/>
        </p:nvCxnSpPr>
        <p:spPr>
          <a:xfrm>
            <a:off x="839733" y="5825789"/>
            <a:ext cx="89309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ADF3E3-C16B-41BC-80A5-5B15541859A1}"/>
              </a:ext>
            </a:extLst>
          </p:cNvPr>
          <p:cNvCxnSpPr>
            <a:cxnSpLocks/>
          </p:cNvCxnSpPr>
          <p:nvPr/>
        </p:nvCxnSpPr>
        <p:spPr>
          <a:xfrm>
            <a:off x="9733879" y="5151151"/>
            <a:ext cx="8233" cy="6746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E500E9-E40C-40EA-8B16-F2AC40AAAAF6}"/>
              </a:ext>
            </a:extLst>
          </p:cNvPr>
          <p:cNvCxnSpPr>
            <a:cxnSpLocks/>
          </p:cNvCxnSpPr>
          <p:nvPr/>
        </p:nvCxnSpPr>
        <p:spPr>
          <a:xfrm>
            <a:off x="7031953" y="4171950"/>
            <a:ext cx="0" cy="56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09868F-4FC5-4637-8CB4-E056660C3160}"/>
              </a:ext>
            </a:extLst>
          </p:cNvPr>
          <p:cNvCxnSpPr>
            <a:cxnSpLocks/>
          </p:cNvCxnSpPr>
          <p:nvPr/>
        </p:nvCxnSpPr>
        <p:spPr>
          <a:xfrm>
            <a:off x="7042288" y="4194833"/>
            <a:ext cx="14053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588C13-38C5-42D2-9574-3DBA2FBA77E6}"/>
              </a:ext>
            </a:extLst>
          </p:cNvPr>
          <p:cNvCxnSpPr>
            <a:cxnSpLocks/>
          </p:cNvCxnSpPr>
          <p:nvPr/>
        </p:nvCxnSpPr>
        <p:spPr>
          <a:xfrm flipV="1">
            <a:off x="8419101" y="4194833"/>
            <a:ext cx="0" cy="3204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E12FD7-620D-4E38-81A8-69D5FEFA9995}"/>
              </a:ext>
            </a:extLst>
          </p:cNvPr>
          <p:cNvSpPr/>
          <p:nvPr/>
        </p:nvSpPr>
        <p:spPr>
          <a:xfrm>
            <a:off x="4661446" y="5864574"/>
            <a:ext cx="1479610" cy="6358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마법 변경 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5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39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5465755" y="3513026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1773072"/>
            <a:ext cx="3754901" cy="20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차징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1773072"/>
            <a:ext cx="3754901" cy="20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1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698971" y="5032694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675</TotalTime>
  <Words>1754</Words>
  <Application>Microsoft Office PowerPoint</Application>
  <PresentationFormat>와이드스크린</PresentationFormat>
  <Paragraphs>637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48</cp:revision>
  <dcterms:created xsi:type="dcterms:W3CDTF">2017-10-19T01:17:19Z</dcterms:created>
  <dcterms:modified xsi:type="dcterms:W3CDTF">2017-11-11T17:19:22Z</dcterms:modified>
</cp:coreProperties>
</file>